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46572e25806.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4656a012cd6.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4657326cbf8.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465781941d7.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4654231c7da.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4655237db29.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46551158aea.png"/>
<Relationship Id="rId3" Type="http://schemas.openxmlformats.org/officeDocument/2006/relationships/image" Target="../media/file4655d53323c.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4651073102.png"/>
<Relationship Id="rId3" Type="http://schemas.openxmlformats.org/officeDocument/2006/relationships/image" Target="../media/file4657f227ad4.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46530ae3581.png"/>
<Relationship Id="rId3" Type="http://schemas.openxmlformats.org/officeDocument/2006/relationships/image" Target="../media/file4657d3ac11e.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4651c5cd8cd.png"/>
<Relationship Id="rId3" Type="http://schemas.openxmlformats.org/officeDocument/2006/relationships/image" Target="../media/file465139d8947.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4654b9f9e60.png"/>
<Relationship Id="rId3" Type="http://schemas.openxmlformats.org/officeDocument/2006/relationships/image" Target="../media/file4655c56d769.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46549585ddb.png"/>
<Relationship Id="rId3" Type="http://schemas.openxmlformats.org/officeDocument/2006/relationships/image" Target="../media/file4654879fa7b.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465402bc669.png"/>
<Relationship Id="rId3" Type="http://schemas.openxmlformats.org/officeDocument/2006/relationships/image" Target="../media/file46579ef3868.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46548607262.png"/>
<Relationship Id="rId3" Type="http://schemas.openxmlformats.org/officeDocument/2006/relationships/image" Target="../media/file46533f5a50d.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46515e6ce27.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46563e86dac.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46530786a72.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46531947b3a.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465b263644.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46579b4b013.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4654593edd1.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27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89,835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10,354.0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7,564,400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13,376.4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1,068,329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11,590.5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27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22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273,747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49,475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27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6,530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10,173.4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17,080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10,600.6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11,518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9,479.2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14,874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13,224.4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13,527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9,298.6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15,113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9,933.5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11,193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10,108.6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89,835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10,354.0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1,068,329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11,590.5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7,564,400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13,376.4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27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22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386.4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530.7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539.1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622.8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507.6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273,747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49,475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mattdorey</cp:lastModifiedBy>
  <cp:revision>82</cp:revision>
  <dcterms:created xsi:type="dcterms:W3CDTF">2020-07-05T12:47:38Z</dcterms:created>
  <dcterms:modified xsi:type="dcterms:W3CDTF">2021-10-28T17:17:18Z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